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3D248-ED36-F8A4-44FE-8F0BB08B82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C3BD8E-6A08-5F09-ACCD-999397D6F4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08139-117E-D1D8-F027-792BCA98A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7FD49-DBF2-D376-D3BA-B29E645DD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3502C-82A0-B2FD-C248-871F0EFC2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216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9249B-FCD7-27FA-366E-7A37946E5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7AEC56-79E8-FF26-491D-78807B3812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657EC-C4E8-A3CA-C855-1C75CB0D0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7B261-C416-FB6F-9812-D18C4C9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AB2DC-019B-501D-42F9-E10E07EDC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18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3649A3-96BA-2735-0E77-821D2FB0B5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59EE47-ACB4-89CD-A8FE-0537145F1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824B6-16EC-1FBD-2CFD-A9BF808FC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4168D-EC83-AF1B-FC5E-595F73D0B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2B0FF-7D84-8407-A823-BEB72FE3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672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1F1E5-D074-E5D2-FA99-F98BAE1FA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865CE-A680-2637-43A3-ADA10F83F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EDAE4-90D9-3E54-EC7D-03515F4B6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9CD99-B8E7-DE19-0BE1-23822C228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C32E7-2A42-8082-6B2A-DF2D3A8D8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03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8C266-071D-EF2E-910E-E713D392D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B89CF-5459-B4F8-4C27-7D5C408FF6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0587-0F2D-D99A-7500-03D30E0CD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5482C-B330-4615-72BD-B482DB337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E6C20-DA3E-89F1-71BC-B768A4B3D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089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48B78-AD49-7870-DFB7-41D0919F1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E29CC-3D35-96E5-F268-DA81AA279F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AA4FE-6FA9-52BA-0C2A-AA96731FB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193B75-1EA5-4A33-3380-6D9DBE023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27E17-F905-FF63-7F38-78E2EB712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235CBA-2ACA-AD3B-EB34-148677924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32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AB005-BD9D-4425-7396-394A11A8E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A5313-4A12-F7E8-6C03-273C48E79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233551-641F-0137-E4DF-780BDBB99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CD0C5D-A18A-C60A-0BC1-BA1FD7B860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EBEA80-7F28-745F-FBB0-4FBC789A29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F65B69-0156-AD08-37BD-51E8099EB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53DAD4-1575-F8ED-9878-6B60ECA7D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14A711-EF3A-37B6-AC77-5A8ECADBE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37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EB4AB-53DC-4452-DF94-04B01D522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42E459-44A1-EBD3-55C3-57ED07166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30470B-B6F9-0307-9B32-74F59EF44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D89E2-3A51-83E9-07C5-5FA9A00F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173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7B5909-9ABB-3F19-0D9E-2B7D43B18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E6AFC5-BCD0-B005-22FC-A665D3BD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ABDD3-6634-32F0-2A7F-F352BEC2D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043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B6780-05B6-E594-4D87-DB14FCD92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F8601-9EBC-B04F-19E1-34BEE4CEF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648DBF-ECEF-9CD5-6A8C-8CBD4E27E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927F1-5F77-EF32-BAE1-7605ECBFE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77472-BA46-C6C3-EEA9-15660D452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D814B-42FF-CE30-DDB2-4A343C205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708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3179-EC4D-E540-62E8-FCB59C7B9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718D50-F3FE-DF83-BF8E-D28DC0F200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0603D2-47BE-3F2C-FD62-FAC8F97E27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52ECB4-FA9F-A087-3F24-182A3C438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A98FA9-A05D-6A54-8C78-1B9F3CB23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7C47DC-8D5C-2573-0B38-76E4F6845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312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0C06A3-9162-2523-CA50-504AC4E6E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46249-A8D7-02EE-10FF-633DD5706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E2750-907E-D38B-0F88-E90B9E489D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667AA-F136-E941-B98C-DF4FA64BA44C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0463-1A72-CB11-F757-F1547FDF7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8774C-A6AF-4032-4874-7B8EC275AE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1D656-BC8D-6941-9809-C4E9BBB21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67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D4538-6F2E-5FEA-473D-BCF5D9777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LiF</a:t>
            </a:r>
            <a:r>
              <a:rPr lang="en-US" dirty="0"/>
              <a:t> point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E2CC07-BE38-0655-F066-D137091083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2731"/>
          <a:stretch/>
        </p:blipFill>
        <p:spPr>
          <a:xfrm>
            <a:off x="147146" y="1502979"/>
            <a:ext cx="5444358" cy="4852659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43D3A5C-1CFD-273D-CA30-71C631203744}"/>
              </a:ext>
            </a:extLst>
          </p:cNvPr>
          <p:cNvSpPr/>
          <p:nvPr/>
        </p:nvSpPr>
        <p:spPr>
          <a:xfrm>
            <a:off x="3962400" y="3668110"/>
            <a:ext cx="252248" cy="21020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ECCB71-0CB7-D6AC-01A7-623161296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200" y="1502979"/>
            <a:ext cx="5842000" cy="43815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6DACA0-8AF1-CDBC-212A-E4D81AB5EA23}"/>
              </a:ext>
            </a:extLst>
          </p:cNvPr>
          <p:cNvCxnSpPr>
            <a:cxnSpLocks/>
          </p:cNvCxnSpPr>
          <p:nvPr/>
        </p:nvCxnSpPr>
        <p:spPr>
          <a:xfrm>
            <a:off x="4288221" y="3773213"/>
            <a:ext cx="3689133" cy="5150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0216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6">
            <a:extLst>
              <a:ext uri="{FF2B5EF4-FFF2-40B4-BE49-F238E27FC236}">
                <a16:creationId xmlns:a16="http://schemas.microsoft.com/office/drawing/2014/main" id="{58934CDF-F99C-6934-B6B4-D4D4DCE89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197" y="1510583"/>
            <a:ext cx="5612803" cy="48405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DE175C-A586-0A3E-C180-C4959C693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MgO 002 point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3E5C236-0EB5-5EF3-9B94-7A848FC496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00763" y="1690688"/>
            <a:ext cx="5801784" cy="4351338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52DFFD0-C771-C5D6-62DE-D9F0C7F1C58A}"/>
              </a:ext>
            </a:extLst>
          </p:cNvPr>
          <p:cNvSpPr/>
          <p:nvPr/>
        </p:nvSpPr>
        <p:spPr>
          <a:xfrm>
            <a:off x="3258068" y="1963985"/>
            <a:ext cx="189186" cy="380474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2DCD4FA-13F6-2734-D696-E08578110C45}"/>
              </a:ext>
            </a:extLst>
          </p:cNvPr>
          <p:cNvCxnSpPr>
            <a:cxnSpLocks/>
          </p:cNvCxnSpPr>
          <p:nvPr/>
        </p:nvCxnSpPr>
        <p:spPr>
          <a:xfrm>
            <a:off x="3552497" y="4109545"/>
            <a:ext cx="52236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6648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CF375-5CCC-9DC0-F929-0FE68EF32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MgO 111 point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8B3CE7C-3C85-8608-0792-2DABE19952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197" y="1510583"/>
            <a:ext cx="5612803" cy="4840572"/>
          </a:xfrm>
        </p:spPr>
      </p:pic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687E9339-8159-4E5E-2E6C-2EF90C2FE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0688"/>
            <a:ext cx="5801784" cy="435133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6D25CD8-0D85-E84C-3B6C-1FDAD43D77B0}"/>
              </a:ext>
            </a:extLst>
          </p:cNvPr>
          <p:cNvSpPr/>
          <p:nvPr/>
        </p:nvSpPr>
        <p:spPr>
          <a:xfrm>
            <a:off x="2911366" y="2469931"/>
            <a:ext cx="199696" cy="272217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79ECE2A-E4D6-827A-BBD2-61BE1CF17D9E}"/>
              </a:ext>
            </a:extLst>
          </p:cNvPr>
          <p:cNvCxnSpPr>
            <a:cxnSpLocks/>
          </p:cNvCxnSpPr>
          <p:nvPr/>
        </p:nvCxnSpPr>
        <p:spPr>
          <a:xfrm>
            <a:off x="3195145" y="3100552"/>
            <a:ext cx="5265683" cy="2312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008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8</Words>
  <Application>Microsoft Macintosh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LiF point</vt:lpstr>
      <vt:lpstr>MgO 002 point</vt:lpstr>
      <vt:lpstr>MgO 111 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 point</dc:title>
  <dc:creator>Nara Anusonti-Inthra</dc:creator>
  <cp:lastModifiedBy>Nara Anusonti-Inthra</cp:lastModifiedBy>
  <cp:revision>2</cp:revision>
  <dcterms:created xsi:type="dcterms:W3CDTF">2024-07-08T20:12:13Z</dcterms:created>
  <dcterms:modified xsi:type="dcterms:W3CDTF">2024-07-08T20:27:25Z</dcterms:modified>
</cp:coreProperties>
</file>

<file path=docProps/thumbnail.jpeg>
</file>